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660"/>
  </p:normalViewPr>
  <p:slideViewPr>
    <p:cSldViewPr snapToGrid="0">
      <p:cViewPr varScale="1">
        <p:scale>
          <a:sx n="47" d="100"/>
          <a:sy n="47" d="100"/>
        </p:scale>
        <p:origin x="51" y="1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840BC0-85AF-4DFE-A92A-6107DB62F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AE1F0CF-735D-4E8F-AE4E-EF15D95733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24354-8253-4FE8-984A-C8989CBA9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8A04A8-F20E-4A7D-990D-CD4A08F4C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68077A-0CAB-45FE-94C5-639D801F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34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356EA-B889-4A40-B9FB-AC23731D7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B5807BE-93AB-4ED4-B3C5-73037C987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B07A7C-7845-4C41-94DF-F679187C7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F387E9-016A-43F7-8E9D-ED58F7D22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B61E5F-33D2-419F-9C22-54B20EAA2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812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3867CE-3C1B-4E80-931B-12154F6E0E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8FC869-D7BB-453C-A615-89F74CE62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A51847-EF61-44D2-B276-4F2E1F31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1D7D94-895B-4183-BE84-27B8E78D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C61A19-4235-4F66-B757-2C2D35984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65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A45EF1-6529-43A3-AA8D-2C75795EE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A7AD87-E23F-4C29-95B8-C2D99DDCC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A3AA29-A77F-4EE8-AEDC-CCAA2FB24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36AAC1-3606-4E6F-AB7B-8F068FE6C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53EAE1-33D4-4063-B212-E762BFDB5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3661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9B4C18-0744-48C5-88C5-100B82975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E9E58E1-64D1-4938-8517-ECBB173F5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7695E6-02A3-4A1E-9D45-891F0607F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1FB5D6-61C3-4102-BBB0-F84D5241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BFF405-FB51-4AEC-BC8D-A195965CC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7733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6B021-BD9D-4467-82C7-531755747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48A4B9-E657-4D2A-9217-CF11A201CA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263826-29EB-4542-A1B4-AA29C38FF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16830D-5145-4D5B-AC1F-4CBB7ED3C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784D24-43EC-4151-889D-19AFC0C1B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EEAA65-813F-46F7-AFDD-8FE9CCD3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64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485FE1-4BBC-452A-A318-A0BD1B000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857F60-94DC-4B6B-A330-2C3AA7875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773369-67B8-4394-B1B0-DD0EBC9FA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A24C629-56A9-44D1-AF46-C713F0B63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D47A67A-9506-4ABF-A391-D810DBEA89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BFDC721-4F3D-499F-8044-7B215951F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C1D672D-B99E-43FD-9C73-0E2000469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C3DD74E-5742-4903-8E81-1C6560E18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3200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DEF5C8-9E4C-4312-A12F-070B5244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85C216-E6B9-4CBC-B4F6-72188E6C6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97E3CF-5D97-4866-8726-9345B11FA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37C2034-CF10-4A7F-9D4B-4FE2D5284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799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9768ADA-7467-41FE-9331-1431B34E8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D42694-8F37-4BDE-AE6E-58CA1234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08809A2-CA40-4AD0-8250-98D990C12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224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0FC165-108E-42C7-B7FB-51E68EBB6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07ED6F-E913-49B9-8ABD-17D74BCF5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EBAFC-7B8F-416A-B8ED-AEBB3431D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5E5FD9-6783-4D99-BFA2-EAE829E80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AD3352-0D92-41BD-BC47-AD6498A35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C30D90-80F2-4B06-9135-BA75B7F60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5341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0EA69-C0EE-4358-AFCB-87952AD9D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B3C2A44-0A38-40B3-A04C-FEBE9D92A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19F2C25-DFA4-4786-B410-5E667DD51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0843EBC-5E2B-4B58-9D71-775A70364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2A0652-7C51-4600-8C17-38A74543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B8F803-1AE2-4C78-9F46-7465C8AB8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815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9B8CA93-8C73-4F19-8887-5B03DA78A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A2AEAF-DC82-432D-88E5-E9CE038D9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F60715-3540-43DF-A4DA-8D053970F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84A13-9880-4C04-857D-9AB886F76C91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CC18D4-0BD6-4680-BB88-9999757FD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B8FF28-E1BD-423C-AD88-6DD706D31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9D5DE-5CF2-4120-B4EC-AB4CD9F150F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34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EE0CA-C304-4DA5-9538-92C1BF036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19B6D4-19CB-4876-83FD-8879C8BD7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538DE6-C696-49C7-86AB-4FEF29BBE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23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EE0CA-C304-4DA5-9538-92C1BF036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19B6D4-19CB-4876-83FD-8879C8BD7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D55625E-DE20-44F9-8E59-CE820362F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40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EE0CA-C304-4DA5-9538-92C1BF036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19B6D4-19CB-4876-83FD-8879C8BD7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 descr="Ein Bild, das Laptop, Drachen, fliegend enthält.&#10;&#10;Automatisch generierte Beschreibung">
            <a:extLst>
              <a:ext uri="{FF2B5EF4-FFF2-40B4-BE49-F238E27FC236}">
                <a16:creationId xmlns:a16="http://schemas.microsoft.com/office/drawing/2014/main" id="{4F6B7778-717A-4001-A220-6FBE8E0CA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67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EE0CA-C304-4DA5-9538-92C1BF036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19B6D4-19CB-4876-83FD-8879C8BD7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D8F93773-1BCC-48A2-B2C4-E75FBA9B5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85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1EE0CA-C304-4DA5-9538-92C1BF036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19B6D4-19CB-4876-83FD-8879C8BD7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20190116_221419_edited">
            <a:hlinkClick r:id="" action="ppaction://media"/>
            <a:extLst>
              <a:ext uri="{FF2B5EF4-FFF2-40B4-BE49-F238E27FC236}">
                <a16:creationId xmlns:a16="http://schemas.microsoft.com/office/drawing/2014/main" id="{D8CFFB0E-3981-4043-9B19-E23770DB77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86" y="-5080"/>
            <a:ext cx="12259733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5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ich</dc:creator>
  <cp:lastModifiedBy>ich</cp:lastModifiedBy>
  <cp:revision>3</cp:revision>
  <dcterms:created xsi:type="dcterms:W3CDTF">2019-01-16T19:55:49Z</dcterms:created>
  <dcterms:modified xsi:type="dcterms:W3CDTF">2019-01-16T21:32:53Z</dcterms:modified>
</cp:coreProperties>
</file>

<file path=docProps/thumbnail.jpeg>
</file>